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2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3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1988-4B81-4E00-ABD2-FDAEF3BAA9D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88D13-B22F-4DAC-B33D-AD7ADD58DB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1988-4B81-4E00-ABD2-FDAEF3BAA9D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8D13-B22F-4DAC-B33D-AD7ADD58D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1988-4B81-4E00-ABD2-FDAEF3BAA9D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8D13-B22F-4DAC-B33D-AD7ADD58D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1988-4B81-4E00-ABD2-FDAEF3BAA9D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88D13-B22F-4DAC-B33D-AD7ADD58DB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1988-4B81-4E00-ABD2-FDAEF3BAA9D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88D13-B22F-4DAC-B33D-AD7ADD58DB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1988-4B81-4E00-ABD2-FDAEF3BAA9D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88D13-B22F-4DAC-B33D-AD7ADD58DB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1988-4B81-4E00-ABD2-FDAEF3BAA9D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88D13-B22F-4DAC-B33D-AD7ADD58DB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1988-4B81-4E00-ABD2-FDAEF3BAA9D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88D13-B22F-4DAC-B33D-AD7ADD58DB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1988-4B81-4E00-ABD2-FDAEF3BAA9D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88D13-B22F-4DAC-B33D-AD7ADD58DB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1988-4B81-4E00-ABD2-FDAEF3BAA9D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88D13-B22F-4DAC-B33D-AD7ADD58DB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1988-4B81-4E00-ABD2-FDAEF3BAA9D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88D13-B22F-4DAC-B33D-AD7ADD58DB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5041988-4B81-4E00-ABD2-FDAEF3BAA9D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D988D13-B22F-4DAC-B33D-AD7ADD58D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16632"/>
            <a:ext cx="6408712" cy="46432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ХОЛОКОСТ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42270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764704"/>
            <a:ext cx="8293250" cy="51895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879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404664"/>
            <a:ext cx="7487223" cy="595907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684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476672"/>
            <a:ext cx="7848872" cy="5472607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3600" b="1" dirty="0" smtClean="0">
                <a:effectLst/>
              </a:rPr>
              <a:t>   Самое </a:t>
            </a:r>
            <a:r>
              <a:rPr lang="ru-RU" sz="3600" b="1" dirty="0">
                <a:effectLst/>
              </a:rPr>
              <a:t>массовое убийство евреев зафиксировано в сентябре 1941 года. В течение двух дней в Бабьем Яру в Киеве было расстреляно 33 771 человек. Эта цифра не включает малолетних детей до 3-х лет, которых тоже убивали.</a:t>
            </a:r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39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692696"/>
            <a:ext cx="7834600" cy="547809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046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76672"/>
            <a:ext cx="8213381" cy="581513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8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908720"/>
            <a:ext cx="8280535" cy="453650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720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685801"/>
            <a:ext cx="7474024" cy="5119463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sz="2800" b="1" dirty="0">
                <a:effectLst/>
              </a:rPr>
              <a:t>При слове «холокост» кровь стынет в жилах — стоит только вспомнить, что </a:t>
            </a:r>
            <a:r>
              <a:rPr lang="ru-RU" sz="2800" b="1" dirty="0" smtClean="0">
                <a:effectLst/>
              </a:rPr>
              <a:t>несколько  </a:t>
            </a:r>
            <a:r>
              <a:rPr lang="ru-RU" sz="2800" b="1" dirty="0">
                <a:effectLst/>
              </a:rPr>
              <a:t>десятков лет назад была предпринята попытка полного истребления целой </a:t>
            </a:r>
            <a:r>
              <a:rPr lang="ru-RU" sz="2800" b="1" dirty="0" smtClean="0">
                <a:effectLst/>
              </a:rPr>
              <a:t>нации. </a:t>
            </a:r>
            <a:r>
              <a:rPr lang="ru-RU" sz="2800" b="1" dirty="0">
                <a:effectLst/>
              </a:rPr>
              <a:t>Евреи подвергались массовым расстрелам, умерщвлению в газовых камерах, жестоким и антигуманным медицинским экспериментам. Воспоминания тех страшных времён до сих пор терзают жертв, выживших в период Холокоста и доживших до наших дней.</a:t>
            </a:r>
            <a:endParaRPr lang="ru-RU" sz="2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922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548680"/>
            <a:ext cx="8079056" cy="576376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616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980728"/>
            <a:ext cx="8153584" cy="387521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88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76672"/>
            <a:ext cx="8069337" cy="538123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724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400139"/>
            <a:ext cx="6192688" cy="62289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463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972" y="423702"/>
            <a:ext cx="7960443" cy="530955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722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04664"/>
            <a:ext cx="8050427" cy="60378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209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692696"/>
            <a:ext cx="8032451" cy="535758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967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17</TotalTime>
  <Words>104</Words>
  <Application>Microsoft Office PowerPoint</Application>
  <PresentationFormat>Экран (4:3)</PresentationFormat>
  <Paragraphs>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Базовая</vt:lpstr>
      <vt:lpstr>ХОЛОКОСТ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4</cp:revision>
  <dcterms:created xsi:type="dcterms:W3CDTF">2018-01-16T14:49:58Z</dcterms:created>
  <dcterms:modified xsi:type="dcterms:W3CDTF">2018-01-21T07:46:39Z</dcterms:modified>
</cp:coreProperties>
</file>